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91"/>
    <a:srgbClr val="0D0D0D"/>
    <a:srgbClr val="FFFFFF"/>
    <a:srgbClr val="191A92"/>
    <a:srgbClr val="F1E8EB"/>
    <a:srgbClr val="2123FF"/>
    <a:srgbClr val="8989FF"/>
    <a:srgbClr val="0101FF"/>
    <a:srgbClr val="7171FF"/>
    <a:srgbClr val="000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4773E-A205-4FC5-962F-BB4646AF164E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13081-C496-4731-BDD4-5BA6B09D2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7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3081-C496-4731-BDD4-5BA6B09D2BC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9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191A92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191A9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56332D-A15A-EFA6-052F-5A57216A62BB}"/>
              </a:ext>
            </a:extLst>
          </p:cNvPr>
          <p:cNvGrpSpPr/>
          <p:nvPr/>
        </p:nvGrpSpPr>
        <p:grpSpPr>
          <a:xfrm>
            <a:off x="4496019" y="992346"/>
            <a:ext cx="1440000" cy="1440000"/>
            <a:chOff x="4496019" y="992346"/>
            <a:chExt cx="1440000" cy="14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D987B4-845B-C8BC-801E-550E9DF31DB8}"/>
                </a:ext>
              </a:extLst>
            </p:cNvPr>
            <p:cNvSpPr/>
            <p:nvPr/>
          </p:nvSpPr>
          <p:spPr>
            <a:xfrm>
              <a:off x="4496019" y="992346"/>
              <a:ext cx="1440000" cy="1440000"/>
            </a:xfrm>
            <a:prstGeom prst="ellipse">
              <a:avLst/>
            </a:prstGeom>
            <a:solidFill>
              <a:srgbClr val="191A9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3B9904-E3EC-8637-7180-BCE1CCAEBDB5}"/>
                </a:ext>
              </a:extLst>
            </p:cNvPr>
            <p:cNvSpPr/>
            <p:nvPr/>
          </p:nvSpPr>
          <p:spPr>
            <a:xfrm>
              <a:off x="4632851" y="1144914"/>
              <a:ext cx="1152000" cy="1152000"/>
            </a:xfrm>
            <a:prstGeom prst="ellips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5163" y="1208922"/>
              <a:ext cx="540000" cy="54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626001" y="1803786"/>
              <a:ext cx="1152000" cy="288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D35AC1-B717-F823-5D3B-EC6FE4A2A117}"/>
                </a:ext>
              </a:extLst>
            </p:cNvPr>
            <p:cNvSpPr txBox="1"/>
            <p:nvPr/>
          </p:nvSpPr>
          <p:spPr>
            <a:xfrm>
              <a:off x="4605747" y="1770639"/>
              <a:ext cx="1188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</a:rPr>
                <a:t>Chant &amp; Hear</a:t>
              </a:r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3DD37FD-B7E3-4BE2-39D5-2B278D28580A}"/>
              </a:ext>
            </a:extLst>
          </p:cNvPr>
          <p:cNvGrpSpPr/>
          <p:nvPr/>
        </p:nvGrpSpPr>
        <p:grpSpPr>
          <a:xfrm>
            <a:off x="4030028" y="0"/>
            <a:ext cx="3218688" cy="6858000"/>
            <a:chOff x="4030028" y="0"/>
            <a:chExt cx="32186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1C6EC7-C51E-FED6-90D3-DBBBED90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0028" y="0"/>
              <a:ext cx="3218688" cy="685800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445874" y="3733750"/>
              <a:ext cx="445135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320890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307331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5738916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222685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4722414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304038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6068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8836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00831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874166-10A8-1203-BF5E-377BF208424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0825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615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74654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73225-738F-77AC-CE50-E1BA803C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15E9C-6144-599A-5F78-2F096B6D1F95}"/>
              </a:ext>
            </a:extLst>
          </p:cNvPr>
          <p:cNvGrpSpPr/>
          <p:nvPr/>
        </p:nvGrpSpPr>
        <p:grpSpPr>
          <a:xfrm>
            <a:off x="4030028" y="189000"/>
            <a:ext cx="3218688" cy="6480000"/>
            <a:chOff x="4030028" y="189000"/>
            <a:chExt cx="3218688" cy="6480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79F0E-5796-1201-CE7D-400E0FBD070E}"/>
                </a:ext>
              </a:extLst>
            </p:cNvPr>
            <p:cNvGrpSpPr/>
            <p:nvPr/>
          </p:nvGrpSpPr>
          <p:grpSpPr>
            <a:xfrm>
              <a:off x="4030028" y="189000"/>
              <a:ext cx="3218688" cy="6480000"/>
              <a:chOff x="4030028" y="0"/>
              <a:chExt cx="3218688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849568-0C3D-A9FE-18DA-CF70027A9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028" y="0"/>
                <a:ext cx="3218688" cy="6858000"/>
              </a:xfrm>
              <a:prstGeom prst="rect">
                <a:avLst/>
              </a:prstGeom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B0DF07-DC72-2158-BDB9-D20112A6B95D}"/>
                  </a:ext>
                </a:extLst>
              </p:cNvPr>
              <p:cNvSpPr/>
              <p:nvPr/>
            </p:nvSpPr>
            <p:spPr>
              <a:xfrm rot="5400000" flipH="1" flipV="1">
                <a:off x="5445874" y="3733750"/>
                <a:ext cx="445135" cy="2772000"/>
              </a:xfrm>
              <a:prstGeom prst="roundRect">
                <a:avLst>
                  <a:gd name="adj" fmla="val 13766"/>
                </a:avLst>
              </a:prstGeom>
              <a:solidFill>
                <a:schemeClr val="bg1"/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3A736-980E-BAFD-81D1-9F5D80AB0A33}"/>
                  </a:ext>
                </a:extLst>
              </p:cNvPr>
              <p:cNvSpPr txBox="1"/>
              <p:nvPr/>
            </p:nvSpPr>
            <p:spPr>
              <a:xfrm>
                <a:off x="4320890" y="4947691"/>
                <a:ext cx="41486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Round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2CE1309-3845-3498-DEA8-B98EE8A4D87D}"/>
                  </a:ext>
                </a:extLst>
              </p:cNvPr>
              <p:cNvGrpSpPr/>
              <p:nvPr/>
            </p:nvGrpSpPr>
            <p:grpSpPr>
              <a:xfrm>
                <a:off x="6307331" y="4863273"/>
                <a:ext cx="504000" cy="387590"/>
                <a:chOff x="6078935" y="90931"/>
                <a:chExt cx="504000" cy="609071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A6DC77F-3F90-DC25-FF98-4B69B3C2E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842542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B5675C-D647-B321-3E68-5781A524476B}"/>
                    </a:ext>
                  </a:extLst>
                </p:cNvPr>
                <p:cNvSpPr txBox="1"/>
                <p:nvPr/>
              </p:nvSpPr>
              <p:spPr>
                <a:xfrm>
                  <a:off x="6173908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7FD833-8E20-0C80-1558-928CC703AFE6}"/>
                    </a:ext>
                  </a:extLst>
                </p:cNvPr>
                <p:cNvSpPr txBox="1"/>
                <p:nvPr/>
              </p:nvSpPr>
              <p:spPr>
                <a:xfrm>
                  <a:off x="6078935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6F02E3-785D-0CCF-7D9A-835C7815D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261780" y="4731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EDA109E-BAF7-FFF9-1BB7-8B52C04FEFD0}"/>
                  </a:ext>
                </a:extLst>
              </p:cNvPr>
              <p:cNvGrpSpPr/>
              <p:nvPr/>
            </p:nvGrpSpPr>
            <p:grpSpPr>
              <a:xfrm>
                <a:off x="5738916" y="4863193"/>
                <a:ext cx="504000" cy="387590"/>
                <a:chOff x="5702543" y="90931"/>
                <a:chExt cx="504000" cy="609071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9628461-7263-DE15-630E-1A1DAF0C9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6615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CEC255-B5F5-338B-F789-75C084528AD0}"/>
                    </a:ext>
                  </a:extLst>
                </p:cNvPr>
                <p:cNvSpPr txBox="1"/>
                <p:nvPr/>
              </p:nvSpPr>
              <p:spPr>
                <a:xfrm>
                  <a:off x="579751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06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954C27-4B8E-EE32-C3AB-02792FDC85DE}"/>
                    </a:ext>
                  </a:extLst>
                </p:cNvPr>
                <p:cNvSpPr txBox="1"/>
                <p:nvPr/>
              </p:nvSpPr>
              <p:spPr>
                <a:xfrm>
                  <a:off x="570254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B3E7FAE-5128-9A9E-65B1-92B93CD0F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885388" y="4640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974B8B-8FA9-01E1-6BA5-58E37B00508E}"/>
                  </a:ext>
                </a:extLst>
              </p:cNvPr>
              <p:cNvGrpSpPr/>
              <p:nvPr/>
            </p:nvGrpSpPr>
            <p:grpSpPr>
              <a:xfrm>
                <a:off x="5222685" y="4863153"/>
                <a:ext cx="504000" cy="387590"/>
                <a:chOff x="5319633" y="90931"/>
                <a:chExt cx="504000" cy="609071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A092B9B-6ABE-908B-C80F-9BDBE6B52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8324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47C3A2-B65D-2348-7FFA-3E2BA5F77B2B}"/>
                    </a:ext>
                  </a:extLst>
                </p:cNvPr>
                <p:cNvSpPr txBox="1"/>
                <p:nvPr/>
              </p:nvSpPr>
              <p:spPr>
                <a:xfrm>
                  <a:off x="541460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07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2E340-D4EA-2DBA-5C77-ABDC9F9222C1}"/>
                    </a:ext>
                  </a:extLst>
                </p:cNvPr>
                <p:cNvSpPr txBox="1"/>
                <p:nvPr/>
              </p:nvSpPr>
              <p:spPr>
                <a:xfrm>
                  <a:off x="531963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8C7A674-F53D-A546-6812-6D8EE3E1E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502478" y="470751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0A74DF9-0EA3-4BB2-218A-9992CABF1D49}"/>
                  </a:ext>
                </a:extLst>
              </p:cNvPr>
              <p:cNvGrpSpPr/>
              <p:nvPr/>
            </p:nvGrpSpPr>
            <p:grpSpPr>
              <a:xfrm>
                <a:off x="4722414" y="4898261"/>
                <a:ext cx="504000" cy="262963"/>
                <a:chOff x="4924020" y="148550"/>
                <a:chExt cx="504000" cy="413227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C8ACBA-7A14-F0EC-78A5-64198C787AD7}"/>
                    </a:ext>
                  </a:extLst>
                </p:cNvPr>
                <p:cNvSpPr txBox="1"/>
                <p:nvPr/>
              </p:nvSpPr>
              <p:spPr>
                <a:xfrm>
                  <a:off x="5031248" y="148550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EA37C8-1293-CBA3-F40C-C207B334F3DC}"/>
                    </a:ext>
                  </a:extLst>
                </p:cNvPr>
                <p:cNvSpPr txBox="1"/>
                <p:nvPr/>
              </p:nvSpPr>
              <p:spPr>
                <a:xfrm>
                  <a:off x="4924020" y="375203"/>
                  <a:ext cx="504000" cy="18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108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862E6B-01C5-0CDF-D2F9-BF1B770D3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9120" y="472827"/>
                  <a:ext cx="133908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3BCD7-8FC1-18A8-5348-FF8605575724}"/>
                  </a:ext>
                </a:extLst>
              </p:cNvPr>
              <p:cNvSpPr txBox="1"/>
              <p:nvPr/>
            </p:nvSpPr>
            <p:spPr>
              <a:xfrm>
                <a:off x="4304038" y="5119750"/>
                <a:ext cx="44513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 Heard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9530E0D-82D6-2351-4A0B-9ED1F4ED8B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60685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51B7580-EBAE-F453-74C2-6F165F3B1A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8836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987C87-C4BF-8132-FDB0-5408F29849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100831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7C7DDB-4DB2-FB1C-2545-7CA2C845EF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70825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2B72BD-B916-E0AC-9DD0-4D8D8100E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615" y="5139280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0BE6579-6CD0-5E52-ED17-7C45F3E37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74654" y="5117519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507DA2A-70F7-F55A-FE40-CAC25BCBB0C4}"/>
                </a:ext>
              </a:extLst>
            </p:cNvPr>
            <p:cNvSpPr/>
            <p:nvPr/>
          </p:nvSpPr>
          <p:spPr>
            <a:xfrm>
              <a:off x="4030028" y="5650992"/>
              <a:ext cx="3218688" cy="101800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D49A43-55C1-5280-8BFE-C06F52BD3EEC}"/>
                </a:ext>
              </a:extLst>
            </p:cNvPr>
            <p:cNvSpPr/>
            <p:nvPr/>
          </p:nvSpPr>
          <p:spPr>
            <a:xfrm>
              <a:off x="5503423" y="6311338"/>
              <a:ext cx="804544" cy="262128"/>
            </a:xfrm>
            <a:prstGeom prst="roundRect">
              <a:avLst/>
            </a:prstGeom>
            <a:solidFill>
              <a:srgbClr val="19199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Increase</a:t>
              </a:r>
              <a:endParaRPr lang="en-IN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19D522-40FD-A089-52EC-2E7BEDC2165B}"/>
                </a:ext>
              </a:extLst>
            </p:cNvPr>
            <p:cNvSpPr txBox="1"/>
            <p:nvPr/>
          </p:nvSpPr>
          <p:spPr>
            <a:xfrm>
              <a:off x="4697760" y="5726093"/>
              <a:ext cx="2448000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rgbClr val="191991"/>
                  </a:solidFill>
                </a:rPr>
                <a:t>You have completed milestone, increase the Hearing level</a:t>
              </a:r>
              <a:endParaRPr lang="en-IN" sz="1400" dirty="0">
                <a:ln w="0"/>
                <a:solidFill>
                  <a:srgbClr val="19199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F03466-85D1-4F85-4486-CD7D725178EB}"/>
                </a:ext>
              </a:extLst>
            </p:cNvPr>
            <p:cNvGrpSpPr/>
            <p:nvPr/>
          </p:nvGrpSpPr>
          <p:grpSpPr>
            <a:xfrm>
              <a:off x="4126352" y="5876265"/>
              <a:ext cx="475085" cy="535581"/>
              <a:chOff x="1142215" y="3759897"/>
              <a:chExt cx="668969" cy="65715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611DAA-EBEE-0FEA-AF9F-E1C8B85A49B6}"/>
                  </a:ext>
                </a:extLst>
              </p:cNvPr>
              <p:cNvSpPr/>
              <p:nvPr/>
            </p:nvSpPr>
            <p:spPr>
              <a:xfrm>
                <a:off x="1225296" y="4165056"/>
                <a:ext cx="144000" cy="252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DA6B88-1CCC-51DB-0D61-42CEB56C84FF}"/>
                  </a:ext>
                </a:extLst>
              </p:cNvPr>
              <p:cNvSpPr/>
              <p:nvPr/>
            </p:nvSpPr>
            <p:spPr>
              <a:xfrm>
                <a:off x="1446240" y="4021056"/>
                <a:ext cx="144000" cy="396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46D517-22B9-7ABC-6F2A-51F2695B0099}"/>
                  </a:ext>
                </a:extLst>
              </p:cNvPr>
              <p:cNvSpPr/>
              <p:nvPr/>
            </p:nvSpPr>
            <p:spPr>
              <a:xfrm>
                <a:off x="1667184" y="3877056"/>
                <a:ext cx="144000" cy="540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69FD11C7-F5EB-7484-B561-E904A73A2007}"/>
                  </a:ext>
                </a:extLst>
              </p:cNvPr>
              <p:cNvSpPr/>
              <p:nvPr/>
            </p:nvSpPr>
            <p:spPr>
              <a:xfrm rot="3038258">
                <a:off x="1383367" y="3518745"/>
                <a:ext cx="176688" cy="658992"/>
              </a:xfrm>
              <a:prstGeom prst="upArrow">
                <a:avLst>
                  <a:gd name="adj1" fmla="val 24578"/>
                  <a:gd name="adj2" fmla="val 60169"/>
                </a:avLst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FC302D4-46F5-B026-2E76-042DCE668D71}"/>
              </a:ext>
            </a:extLst>
          </p:cNvPr>
          <p:cNvSpPr/>
          <p:nvPr/>
        </p:nvSpPr>
        <p:spPr>
          <a:xfrm>
            <a:off x="4030028" y="189000"/>
            <a:ext cx="3218688" cy="5441559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85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5802</TotalTime>
  <Words>487</Words>
  <Application>Microsoft Office PowerPoint</Application>
  <PresentationFormat>Widescreen</PresentationFormat>
  <Paragraphs>214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74</cp:revision>
  <dcterms:created xsi:type="dcterms:W3CDTF">2024-08-31T04:52:51Z</dcterms:created>
  <dcterms:modified xsi:type="dcterms:W3CDTF">2025-01-02T15:51:58Z</dcterms:modified>
</cp:coreProperties>
</file>